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95B3-5051-4162-A0EC-8D8D58112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59F32-AEB4-4277-9CE6-0CB2029EF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39803-3957-4CF1-9A47-266E70FD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E93E8-6AA6-4F42-B1CD-584F8404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D203E-C88A-4624-9C1C-B093D5C6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4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D6364-80B6-441E-89B8-D0A0EA3C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517F0-77CF-4EF3-AE96-8FF23F8A2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F6F8F-DA0B-4ACE-BF31-08DEC33A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5B6C8-B5DB-4B9E-9845-496B9F3A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8D340-A64F-4739-9333-61F5ACB7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2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6AD808-3A7A-4084-84AB-BC3DE4967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A36C7-2300-4D62-8037-B315EAAEC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79B59-D4B5-47CE-BCE9-9640077B4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113F3-9E5C-49DB-90FF-0B720570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14CC9-A85D-454C-A73F-635C68D1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2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E7144-F30F-46F6-9A88-3541152ED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9DD9E-DA2F-4FC0-A2A8-BBD7F79CD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9685B-EAAE-49D0-93AA-CD137F7D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224A-0B27-4FD4-B340-6065F74EA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AF858-7662-4D84-836B-283B330E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543D-844A-46CF-BF4C-869A04D5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88E83-827C-4A23-813C-BC6BFA95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EB505-6FAD-4E0B-B8E2-57F6F44BA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B48E0-DEDC-4BD1-90D8-70D36028E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7DF49-5A9F-43AD-B8AC-EADE70F6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8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EEFB-664C-4942-86C0-08E50534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54136-1813-424E-804B-80F028421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BB8DF-A248-4DEB-911F-715EDE9D4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A0F85-F189-4415-88A4-A30A8CCBC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D8B7F-748A-4308-8E98-FB9A4722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E7B3A-DF5E-4D75-A526-739E3BBD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2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3074-F3FC-400C-A8D1-2DE7A5D43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0D98F-BBB6-4DB0-AED9-D61A898AD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FA888-2ABC-4EF7-8638-F3D161258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6C81EC-1095-4259-A742-3A6A467D7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7DEB64-FBF1-45D2-AE12-5A72A0A64E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824713-7890-4F79-9810-EDE13B40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B01842-5C53-4E5D-BB4E-5BB0E93E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A64D4B-816F-47DC-B9A8-B0E54B43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6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80289-02C3-43B2-B6F6-05D9AE16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276CE-B34E-4E04-8B3E-B44B9F7F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316D1D-D1B4-426A-82BD-C6E8E83C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B6963-1F80-4017-89AC-F4822F42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5E61E-DD01-4572-945D-194ABBA9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41883-26D7-496F-B92E-3A163C211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BDA0C-8F37-4592-ADBC-023B9791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3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F3F7-375C-4E9D-BAD7-53F5F37C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F92ED-D309-49F1-9D75-37CAE56FC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1968B-5302-413C-A634-638CF1DE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4F2CC-29AE-49B5-8022-F26AD819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DBF89-A541-48C4-AAC8-5A447D32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E5D4A-8EA4-4B5D-B055-8832FAF1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4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64074-DEBB-4B95-8B60-5739A5A5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4B1EB5-2BFA-444E-9C8C-2712ECB7B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9E455-77A2-4D50-9958-673E7C010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8C08A-6CC5-418B-A517-AE621529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D9A54-6CAA-4EA8-A6AB-0CC18BA9D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ED1A1-8ACA-44B6-9606-678606EB2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AFCF4D-A9D8-4B04-BA52-CF665A0F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FD55B-EAD2-4A78-89E7-914543249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6E47-C709-443F-97AA-AEC187A0F6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C754-18A0-4AB1-BD5F-0C0F3C5BB60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E4368-F9F4-4EE9-BE6A-C2A34AE89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81973-1131-4D96-9667-5569A16920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5586-44CD-4F34-BECB-E012D4368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0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076288-1EC3-49D7-AAB7-9AFF2DD4BCEF}"/>
              </a:ext>
            </a:extLst>
          </p:cNvPr>
          <p:cNvSpPr txBox="1"/>
          <p:nvPr/>
        </p:nvSpPr>
        <p:spPr>
          <a:xfrm>
            <a:off x="641963" y="2764466"/>
            <a:ext cx="1139972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Potential collaboration with upcoming conference events in Southwest Texas </a:t>
            </a:r>
          </a:p>
          <a:p>
            <a:pPr algn="ctr"/>
            <a:r>
              <a:rPr lang="en-US" sz="2800" dirty="0"/>
              <a:t>Austin, San Antonio </a:t>
            </a:r>
            <a:r>
              <a:rPr lang="en-US" sz="2800" dirty="0" err="1"/>
              <a:t>etc</a:t>
            </a:r>
            <a:r>
              <a:rPr lang="en-US" sz="2800" dirty="0"/>
              <a:t> (2019-2020)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Kwok Wu, PhD</a:t>
            </a:r>
          </a:p>
        </p:txBody>
      </p:sp>
    </p:spTree>
    <p:extLst>
      <p:ext uri="{BB962C8B-B14F-4D97-AF65-F5344CB8AC3E}">
        <p14:creationId xmlns:p14="http://schemas.microsoft.com/office/powerpoint/2010/main" val="392320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916909-7D47-444A-9DAE-68B7236A53EE}"/>
              </a:ext>
            </a:extLst>
          </p:cNvPr>
          <p:cNvSpPr/>
          <p:nvPr/>
        </p:nvSpPr>
        <p:spPr>
          <a:xfrm>
            <a:off x="350874" y="679778"/>
            <a:ext cx="11695814" cy="4776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Collaboration/partnership opportunities with upcoming Austin Conference events (5)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1. 2019 IEEE Symposium on Product Compliance Engineering (SPCE Austin)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11 - 12 November 2019  |  Austin, Texas, USA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Product Safety Engineering Society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of Interest: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General Topics for Engineers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2. 2019 IEEE Smart City Summit (SCS) - Disruptive Technologies Enabling Innovative Smart City Use Cases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November 2019  |  Austin, Texas, USA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Communications Society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of Interest: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Communication, Networking and Broadcast Technologies; Computing and Processing; Power, Energy and Industry Applications; Signal Processing and Analysis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4. 2020 IEEE International Conference on Pervasive Computing and Communications Workshops (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PerCom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Workshops)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23 - 27 March 2020  |  Austin, Texas, USA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Computer Society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of Interest: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Computing and Processing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5. 2020 IEEE International Conference on Pervasive Computing and Communications (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PerCom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23 - 27 March 2020  |  Austin, Texas, USA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Computer Society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of Interest:</a:t>
            </a:r>
            <a:r>
              <a:rPr lang="en-US" sz="12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Computing and Processing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2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795775-343B-4E7F-8715-2A3E0177755E}"/>
              </a:ext>
            </a:extLst>
          </p:cNvPr>
          <p:cNvSpPr/>
          <p:nvPr/>
        </p:nvSpPr>
        <p:spPr>
          <a:xfrm>
            <a:off x="194930" y="86916"/>
            <a:ext cx="1180214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Collaboration/partnership opportunities with upcoming San Antonio Conference events (9)</a:t>
            </a:r>
            <a:endParaRPr lang="en-US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1. </a:t>
            </a:r>
            <a:r>
              <a:rPr lang="en-US" dirty="0">
                <a:latin typeface="inherit"/>
              </a:rPr>
              <a:t>2019 IEEE Photonics Conference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(IPC)</a:t>
            </a:r>
            <a:endParaRPr lang="en-US" dirty="0">
              <a:effectLst/>
              <a:latin typeface="inheri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29 September - 3 October 2019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IEEE Photonics Society</a:t>
            </a:r>
          </a:p>
          <a:p>
            <a:endParaRPr lang="en-US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2019 Resilience Week (RWS)</a:t>
            </a:r>
            <a:endParaRPr lang="en-US" dirty="0">
              <a:effectLst/>
              <a:latin typeface="inheri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26 - 29 January 2020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IEEE Microwave Theory and Techniques Society </a:t>
            </a:r>
            <a:endParaRPr lang="en-US" sz="1400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3.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IEEE Conf. on RF/Microwave Power Amplifiers for Radio &amp; Wireless Applications (PAWR)</a:t>
            </a:r>
            <a:endParaRPr lang="en-US" dirty="0">
              <a:effectLst/>
              <a:latin typeface="inheri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26 - 29 January 2020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Microwave Theory and Techniques Society</a:t>
            </a: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IEEE 20th Meeting on Silicon Monolithic Integrated Circuits in RF Systems (SIRF)</a:t>
            </a:r>
            <a:endParaRPr lang="en-US" dirty="0">
              <a:effectLst/>
              <a:latin typeface="inheri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26 - 29 January 2020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Microwave Theory and Techniques Society </a:t>
            </a:r>
          </a:p>
          <a:p>
            <a:endParaRPr lang="en-US" sz="2000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5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IEEE Topical Conference on Wireless Sensors and Sensor Networks (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WiSNeT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dirty="0">
              <a:effectLst/>
              <a:latin typeface="inheri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26 - 29 January 2020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Microwave Theory and Techniques 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Society </a:t>
            </a:r>
          </a:p>
          <a:p>
            <a:endParaRPr lang="en-US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6.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IEEE Space Hardware and Radio Conference (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SHaRC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26 - 29 January 2020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Microwave Theory and Techniques 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Society </a:t>
            </a:r>
            <a:endParaRPr lang="en-US" sz="1400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endParaRPr lang="en-US" sz="1400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7.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IEEE Rural Electric Power Conference (REPC)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25 - 30 April 2020  |  San Antonio, Texas, USA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Industry Applications 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Society </a:t>
            </a:r>
            <a:endParaRPr lang="en-US" sz="1400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endParaRPr lang="en-US" sz="1400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8.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IEEE Radio and Wireless Symposium (RWS), </a:t>
            </a:r>
            <a:r>
              <a:rPr lang="en-US" sz="16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26 - 29 January 2020  |  San Antonio, Texas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IEEE Aerospace &amp; Electronic Systems Society; IEEE Antennas &amp; Propagation Society; IEEE Microwave Theory &amp; Technique 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Society</a:t>
            </a:r>
          </a:p>
          <a:p>
            <a:endParaRPr lang="en-US" sz="1400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9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2020 94th ARFTG Microwave Measurement Symposium (ARFTG)</a:t>
            </a:r>
          </a:p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26 - 29 January 2020  |  San Antonio, Texas,  </a:t>
            </a:r>
            <a:r>
              <a:rPr lang="en-US" sz="1400" b="1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Sponsors: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Automatic RF Techniques Group - ARFTG; IEEE Microwave Theory &amp; Techniques 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Society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33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79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inherit</vt:lpstr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 Wu</dc:creator>
  <cp:lastModifiedBy>Kwok Wu</cp:lastModifiedBy>
  <cp:revision>4</cp:revision>
  <dcterms:created xsi:type="dcterms:W3CDTF">2019-08-24T03:01:54Z</dcterms:created>
  <dcterms:modified xsi:type="dcterms:W3CDTF">2019-08-24T03:32:49Z</dcterms:modified>
</cp:coreProperties>
</file>